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2" r:id="rId9"/>
    <p:sldId id="263" r:id="rId10"/>
    <p:sldId id="264" r:id="rId11"/>
    <p:sldId id="293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8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2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4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7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1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3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7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DC405-CCE2-44C9-8875-7936A1773A4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6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5777" y="624227"/>
            <a:ext cx="4049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What Is Transfer Learning?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05777" y="2532074"/>
            <a:ext cx="104276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Transfer learning is a machine learning (ML) method that reuses a trained model designed for a particular task to accomplish a different yet related task. The knowledge acquired from task one is thereby transferred to the second model that focuses on the new 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5777" y="4420243"/>
            <a:ext cx="10747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Transfer learning captures the lessons learned in one task and applies them to fine-tune another task. Technically, the weights an ML model arrests as it accomplishes ’problem X’ are transferred to a new ’problem Y’.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9977"/>
          <a:stretch/>
        </p:blipFill>
        <p:spPr>
          <a:xfrm>
            <a:off x="582736" y="995489"/>
            <a:ext cx="11001375" cy="26205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7" y="358756"/>
            <a:ext cx="4793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Problem with Sequential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214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90" y="1249586"/>
            <a:ext cx="11001375" cy="42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6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250" y="1552501"/>
            <a:ext cx="67341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99" y="1379953"/>
            <a:ext cx="9877425" cy="4857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7" y="358756"/>
            <a:ext cx="319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Non-Linear Topology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401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19150"/>
            <a:ext cx="6400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85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257300"/>
            <a:ext cx="77533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3" y="923852"/>
            <a:ext cx="9594166" cy="5629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182" t="84049"/>
          <a:stretch/>
        </p:blipFill>
        <p:spPr>
          <a:xfrm>
            <a:off x="1294227" y="1322364"/>
            <a:ext cx="3193367" cy="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661987"/>
            <a:ext cx="10563225" cy="5534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814387" y="956604"/>
            <a:ext cx="3193367" cy="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9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65604" y="2919077"/>
            <a:ext cx="5014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RNN(Re Current Neural Network)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92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085850"/>
            <a:ext cx="10267950" cy="468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962025" y="1463041"/>
            <a:ext cx="3193367" cy="3507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050" y="374035"/>
            <a:ext cx="5926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Why RNN(Re Current Neural Network)?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547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64" t="16093" r="9300" b="11362"/>
          <a:stretch/>
        </p:blipFill>
        <p:spPr>
          <a:xfrm>
            <a:off x="79173" y="1060315"/>
            <a:ext cx="12002582" cy="55469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7" y="358756"/>
            <a:ext cx="3880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Transfer Learning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500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8" y="1010455"/>
            <a:ext cx="111442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071562"/>
            <a:ext cx="9658350" cy="4714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384056" y="1448973"/>
            <a:ext cx="3193367" cy="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4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962025"/>
            <a:ext cx="10696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8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785812"/>
            <a:ext cx="11220450" cy="528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572572" y="1252025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1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16299" y="3017551"/>
            <a:ext cx="9645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Apply Zero Padding to other vectors which are lesser in Number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484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938212"/>
            <a:ext cx="65055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1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290637"/>
            <a:ext cx="7429500" cy="4276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73" y="541637"/>
            <a:ext cx="3633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Issue with Zero Padding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413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604962"/>
            <a:ext cx="10077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7792" y="2231460"/>
            <a:ext cx="2916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https://text2data.com/Demo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0373" y="541637"/>
            <a:ext cx="1802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Demo RNN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5668" y="3244334"/>
            <a:ext cx="500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https://milhidaka.github.io/chainer-image-caption/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62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90612"/>
            <a:ext cx="10544175" cy="4676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977019" y="1559756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29" t="16667" r="8126" b="37037"/>
          <a:stretch/>
        </p:blipFill>
        <p:spPr>
          <a:xfrm>
            <a:off x="552449" y="1581150"/>
            <a:ext cx="11088701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04887"/>
            <a:ext cx="10210800" cy="4848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108904" y="1559756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8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919162"/>
            <a:ext cx="10306050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126488" y="1436663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128712"/>
            <a:ext cx="9582150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486972" y="1594925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0" y="1258032"/>
            <a:ext cx="9991725" cy="895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80" y="3319828"/>
            <a:ext cx="9363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981075"/>
            <a:ext cx="9496425" cy="4895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434219" y="1427871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8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15" y="1176704"/>
            <a:ext cx="10296525" cy="483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5" y="1735237"/>
            <a:ext cx="2688569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63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219200"/>
            <a:ext cx="9620250" cy="441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977" y="1594560"/>
            <a:ext cx="2688569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85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828675"/>
            <a:ext cx="9763125" cy="5200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46" y="1278036"/>
            <a:ext cx="2688569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64" y="1095673"/>
            <a:ext cx="6954981" cy="51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4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02" y="1770351"/>
            <a:ext cx="9077442" cy="42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0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1" y="942644"/>
            <a:ext cx="114300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0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9" y="934063"/>
            <a:ext cx="114300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309687"/>
            <a:ext cx="7743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9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477" y="358756"/>
            <a:ext cx="4823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Ways of doing Transfer Learning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205" t="28427" r="7949"/>
          <a:stretch/>
        </p:blipFill>
        <p:spPr>
          <a:xfrm>
            <a:off x="422031" y="1181685"/>
            <a:ext cx="11422966" cy="53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7205" y="2935703"/>
            <a:ext cx="37143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Functional API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3178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477" y="358756"/>
            <a:ext cx="4793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Problem with Sequential Model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452562"/>
            <a:ext cx="101441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1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146</Words>
  <Application>Microsoft Office PowerPoint</Application>
  <PresentationFormat>Widescreen</PresentationFormat>
  <Paragraphs>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NCRG RS&amp;GISc Lec (Sajid Majeed)</dc:creator>
  <cp:lastModifiedBy>Sajid Majeed</cp:lastModifiedBy>
  <cp:revision>32</cp:revision>
  <dcterms:created xsi:type="dcterms:W3CDTF">2024-05-29T06:14:48Z</dcterms:created>
  <dcterms:modified xsi:type="dcterms:W3CDTF">2024-06-02T04:55:02Z</dcterms:modified>
</cp:coreProperties>
</file>